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68F3B5-78AC-4AB2-B73F-EFA7F714645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rt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Hussein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AlNaji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334472" cy="1470025"/>
          </a:xfrm>
        </p:spPr>
        <p:txBody>
          <a:bodyPr>
            <a:normAutofit fontScale="90000"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ESOPHAGEAL RUPTURE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034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809" y="404664"/>
            <a:ext cx="8784976" cy="60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ETIOLOGY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localized ischemia and necrosis secondary to foreign bodies.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External trauma, nasogastric intubation.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Perforation of ulcers in horses and cattle.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Death of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Hypoderma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lineatum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larvae in cattle.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Spontaneous rupture can occur in horses with idiopathic muscular hypertrophy of the esophagus.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administration of sustained-release anthelmintic boluses to young calves not large enough for the size of the bolus used can cause esophageal injury and perforation.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44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1653" y="188640"/>
            <a:ext cx="2171172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PATHOGENESIS</a:t>
            </a:r>
            <a:endParaRPr lang="en-US" sz="2000" dirty="0">
              <a:ea typeface="Calibri"/>
              <a:cs typeface="Arial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74604" y="836712"/>
            <a:ext cx="2309164" cy="864096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Traumatic injury to the esophagus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2483768" y="1037114"/>
            <a:ext cx="504056" cy="46329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987824" y="836712"/>
            <a:ext cx="2880320" cy="936104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edema, hemorrhage, laceration of the mucosa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5868144" y="1113880"/>
            <a:ext cx="504056" cy="46329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372200" y="836712"/>
            <a:ext cx="2520280" cy="252028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Possible perforation of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esophagus</a:t>
            </a: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resulting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in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periesophageal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 cellulitis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5868144" y="2480026"/>
            <a:ext cx="489542" cy="504056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059832" y="2315907"/>
            <a:ext cx="2808312" cy="104108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spreads proximally and distally along the esophagus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09" y="2571276"/>
            <a:ext cx="5175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ستطيل مستدير الزوايا 11"/>
          <p:cNvSpPr/>
          <p:nvPr/>
        </p:nvSpPr>
        <p:spPr>
          <a:xfrm>
            <a:off x="323528" y="2073593"/>
            <a:ext cx="2226881" cy="178745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D0D0D"/>
                </a:solidFill>
                <a:effectLst/>
                <a:latin typeface="Times New Roman"/>
                <a:ea typeface="Calibri"/>
                <a:cs typeface="Arial"/>
              </a:rPr>
              <a:t>Perforation of the thoracic esophagus caused </a:t>
            </a:r>
            <a:r>
              <a:rPr lang="en-US" sz="2000" dirty="0">
                <a:effectLst/>
                <a:latin typeface="Times New Roman"/>
                <a:ea typeface="Calibri"/>
                <a:cs typeface="Arial"/>
              </a:rPr>
              <a:t>fatal </a:t>
            </a:r>
            <a:r>
              <a:rPr lang="en-US" sz="2000" dirty="0" err="1">
                <a:effectLst/>
                <a:latin typeface="Times New Roman"/>
                <a:ea typeface="Calibri"/>
                <a:cs typeface="Arial"/>
              </a:rPr>
              <a:t>pleuritis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>
            <a:off x="1074472" y="3849852"/>
            <a:ext cx="576065" cy="598457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23528" y="4437113"/>
            <a:ext cx="3600400" cy="1584176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extensive edema and accumulation of swallowed or regurgitated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ingesta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 along with gas.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sp>
        <p:nvSpPr>
          <p:cNvPr id="15" name="سهم إلى اليمين 14"/>
          <p:cNvSpPr/>
          <p:nvPr/>
        </p:nvSpPr>
        <p:spPr>
          <a:xfrm>
            <a:off x="3923928" y="4925547"/>
            <a:ext cx="684396" cy="607308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8193" y="4293096"/>
            <a:ext cx="2516095" cy="1728193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solidFill>
                <a:srgbClr val="0D0D0D"/>
              </a:solidFill>
              <a:effectLst/>
              <a:latin typeface="Times New Roman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D0D0D"/>
                </a:solidFill>
                <a:effectLst/>
                <a:latin typeface="Times New Roman"/>
                <a:ea typeface="Calibri"/>
                <a:cs typeface="Arial"/>
              </a:rPr>
              <a:t>severe </a:t>
            </a:r>
            <a:r>
              <a:rPr lang="en-US" sz="2000" dirty="0">
                <a:solidFill>
                  <a:srgbClr val="0D0D0D"/>
                </a:solidFill>
                <a:effectLst/>
                <a:latin typeface="Times New Roman"/>
                <a:ea typeface="Calibri"/>
                <a:cs typeface="Arial"/>
              </a:rPr>
              <a:t>toxemia, and dysphagia can cause aspiration pneumonia.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D0D0D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11971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58929"/>
            <a:ext cx="856895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CLINICAL FINDINGS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the acute injury of the esophagus, there is salivation and attempts to swallow, which cause severe pain, particularly in horses.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some cases, attempts at swallowing are followed by regurgitation and coughing, pain, retching activities, and vigorous contractions of the cervical and abdominal muscles.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Marked drooling of saliva, grinding of the teeth, coughing, and profuse nasal discharge are common in the horse with esophageal trauma with complications following nasogastric intubation.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990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42493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4- Regurgitation can occur and the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regurgitus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contains mucus and some fresh blood.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5- If the esophageal rupture is in the cervical region, palpation in the jugular furrow causes pain and edematous tissues around the esophagus can be palpable. 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CLINICAL PATHOLOGY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There is often hematological evidence of inflammation, dehydration, metabolic alkalosis, and toxemia.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89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56895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DIFFERENTIAL DIAGNOSIS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Tracheal laceration and subcutaneous emphysema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Skin wounds over the axilla with subsequent subcutaneous emphysema.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Severe guttural pouch empyema.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Clostridial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myositis secondary to puncture wounds of the neck or cervical intramuscular injections.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Pharyngeal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phlegmon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 cattle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2812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7231" y="0"/>
            <a:ext cx="8856984" cy="70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TREATMENT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Treatment involves effective drainage of the site over the esophageal perforation.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prevention of further contamination, control of infection and inflammation, and provision of water and food.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Surgical treatment involves fasciotomy to provide drainage and access to the perforated esophagus.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 stomach tube, of similar size as that used to perform nasogastric intubation on the animal (14–20 mm). 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Broad-spectrum antimicrobials and tetanus prophylaxis should be administered. Pain and swelling can be controlled by administration of NSAIDs.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6069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415</Words>
  <Application>Microsoft Office PowerPoint</Application>
  <PresentationFormat>عرض على الشاشة (3:4)‏</PresentationFormat>
  <Paragraphs>40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موازنة</vt:lpstr>
      <vt:lpstr>ESOPHAGEAL RUPTURE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ESOPHAGEAL RUPTURE</dc:title>
  <dc:creator>ALI SAHIUNY</dc:creator>
  <cp:lastModifiedBy>ALI SAHIUNY</cp:lastModifiedBy>
  <cp:revision>5</cp:revision>
  <dcterms:created xsi:type="dcterms:W3CDTF">2018-12-17T19:00:32Z</dcterms:created>
  <dcterms:modified xsi:type="dcterms:W3CDTF">2018-12-17T19:30:16Z</dcterms:modified>
</cp:coreProperties>
</file>